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681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196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226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631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771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465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831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818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143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24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9090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DADD7-C1E0-4C96-9929-D421441BAE32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E3EDB-3299-418D-971C-8D0D60B691D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0176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251" y="605305"/>
            <a:ext cx="9757893" cy="54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24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6982" y="1384663"/>
            <a:ext cx="3500845" cy="3631474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7389" y="695459"/>
            <a:ext cx="6367175" cy="520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9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657" y="5284386"/>
            <a:ext cx="9768840" cy="82295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3351" y="1021799"/>
            <a:ext cx="6838683" cy="413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893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443" y="5228087"/>
            <a:ext cx="10515600" cy="1110341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ạ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886" y="940158"/>
            <a:ext cx="6827179" cy="412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0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3434" y="1906072"/>
            <a:ext cx="6818295" cy="382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293" y="352246"/>
            <a:ext cx="4990011" cy="6127114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hỉ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đực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7178" y="1468191"/>
            <a:ext cx="5094302" cy="3974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36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</Words>
  <Application>Microsoft Office PowerPoint</Application>
  <PresentationFormat>Custom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Đi về con chào mẹ</vt:lpstr>
      <vt:lpstr>Ra vườn cháu chào bà</vt:lpstr>
      <vt:lpstr>Ông làm việc trên nhà Cháu lên: chào ông ạ</vt:lpstr>
      <vt:lpstr>Lời chào thân thương quá Làm mát ruột cả nhà</vt:lpstr>
      <vt:lpstr>Đẹp hơn mọi bông hoa Cháu kính yêu trao tặng Chỉ những người đi vắng Không đực cháu tặng “Chào”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CMS</cp:lastModifiedBy>
  <cp:revision>4</cp:revision>
  <dcterms:created xsi:type="dcterms:W3CDTF">2023-03-15T09:48:33Z</dcterms:created>
  <dcterms:modified xsi:type="dcterms:W3CDTF">2023-04-03T09:14:45Z</dcterms:modified>
</cp:coreProperties>
</file>